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1"/>
  </p:notesMasterIdLst>
  <p:sldIdLst>
    <p:sldId id="256" r:id="rId2"/>
    <p:sldId id="279" r:id="rId3"/>
    <p:sldId id="262" r:id="rId4"/>
    <p:sldId id="259" r:id="rId5"/>
    <p:sldId id="280" r:id="rId6"/>
    <p:sldId id="297" r:id="rId7"/>
    <p:sldId id="298" r:id="rId8"/>
    <p:sldId id="299" r:id="rId9"/>
    <p:sldId id="300" r:id="rId10"/>
    <p:sldId id="301" r:id="rId11"/>
    <p:sldId id="302" r:id="rId12"/>
    <p:sldId id="303" r:id="rId13"/>
    <p:sldId id="304" r:id="rId14"/>
    <p:sldId id="306" r:id="rId15"/>
    <p:sldId id="307" r:id="rId16"/>
    <p:sldId id="308" r:id="rId17"/>
    <p:sldId id="309" r:id="rId18"/>
    <p:sldId id="310" r:id="rId19"/>
    <p:sldId id="27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2018/7/30</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5807" y="2481617"/>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249183"/>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5.</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此时图像发生了缩放的变化，合成预览区所显示的画面效果。（如图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669395" y="571047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846" y="2159632"/>
            <a:ext cx="6986932" cy="3476711"/>
          </a:xfrm>
          <a:prstGeom prst="rect">
            <a:avLst/>
          </a:prstGeom>
        </p:spPr>
      </p:pic>
    </p:spTree>
    <p:extLst>
      <p:ext uri="{BB962C8B-B14F-4D97-AF65-F5344CB8AC3E}">
        <p14:creationId xmlns:p14="http://schemas.microsoft.com/office/powerpoint/2010/main" val="14212653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249183"/>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6.</a:t>
            </a:r>
            <a:r>
              <a:rPr lang="zh-CN" altLang="en-US" dirty="0">
                <a:solidFill>
                  <a:schemeClr val="tx2">
                    <a:lumMod val="50000"/>
                  </a:schemeClr>
                </a:solidFill>
                <a:latin typeface="微软雅黑" panose="020B0503020204020204" pitchFamily="34" charset="-122"/>
                <a:ea typeface="微软雅黑" panose="020B0503020204020204" pitchFamily="34" charset="-122"/>
              </a:rPr>
              <a:t>点击播放控制按钮，或者执行快捷键“空格键”播放该视频，此时即可在合成预览区看到由设置关键帧所产生的缩放动画。（如图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3-6</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570147" y="5683178"/>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4969" y="2268017"/>
            <a:ext cx="2729518" cy="4071367"/>
          </a:xfrm>
          <a:prstGeom prst="rect">
            <a:avLst/>
          </a:prstGeom>
        </p:spPr>
      </p:pic>
    </p:spTree>
    <p:extLst>
      <p:ext uri="{BB962C8B-B14F-4D97-AF65-F5344CB8AC3E}">
        <p14:creationId xmlns:p14="http://schemas.microsoft.com/office/powerpoint/2010/main" val="64621539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572926"/>
            <a:ext cx="8503346" cy="2215991"/>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添加关键</a:t>
            </a: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帧</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有时候</a:t>
            </a:r>
            <a:r>
              <a:rPr lang="zh-CN" altLang="en-US" dirty="0">
                <a:solidFill>
                  <a:schemeClr val="tx2">
                    <a:lumMod val="50000"/>
                  </a:schemeClr>
                </a:solidFill>
                <a:latin typeface="微软雅黑" panose="020B0503020204020204" pitchFamily="34" charset="-122"/>
                <a:ea typeface="微软雅黑" panose="020B0503020204020204" pitchFamily="34" charset="-122"/>
              </a:rPr>
              <a:t>，当我们创建完关键帧之后发现需要在已有的关键帧之间添加新的关键帧，那么可以使用以下两种方法</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拖动时间指针至需要添加关键帧的位置，修改对应的参数，</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即会自动生成一个新的关键帧。</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9908166"/>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757917"/>
            <a:ext cx="8503346" cy="874407"/>
          </a:xfrm>
          <a:prstGeom prst="rect">
            <a:avLst/>
          </a:prstGeom>
        </p:spPr>
        <p:txBody>
          <a:bodyPr wrap="square">
            <a:spAutoFit/>
          </a:bodyPr>
          <a:lstStyle/>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2</a:t>
            </a:r>
            <a:r>
              <a:rPr lang="en-US" altLang="zh-CN" dirty="0">
                <a:solidFill>
                  <a:schemeClr val="tx2">
                    <a:lumMod val="50000"/>
                  </a:schemeClr>
                </a:solidFill>
                <a:latin typeface="微软雅黑" panose="020B0503020204020204" pitchFamily="34" charset="-122"/>
                <a:ea typeface="微软雅黑" panose="020B0503020204020204" pitchFamily="34" charset="-122"/>
              </a:rPr>
              <a:t>. </a:t>
            </a:r>
            <a:r>
              <a:rPr lang="zh-CN" altLang="en-US" dirty="0">
                <a:solidFill>
                  <a:schemeClr val="tx2">
                    <a:lumMod val="50000"/>
                  </a:schemeClr>
                </a:solidFill>
                <a:latin typeface="微软雅黑" panose="020B0503020204020204" pitchFamily="34" charset="-122"/>
                <a:ea typeface="微软雅黑" panose="020B0503020204020204" pitchFamily="34" charset="-122"/>
              </a:rPr>
              <a:t>拖动时间指针至需要添加关键帧的位置，点击对应的属性前方的“在当前时间添加或移除关键帧”按钮，也可以添加一个关键帧。（如图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3-7</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9742" y="2970466"/>
            <a:ext cx="9562686" cy="1715123"/>
          </a:xfrm>
          <a:prstGeom prst="rect">
            <a:avLst/>
          </a:prstGeom>
        </p:spPr>
      </p:pic>
      <p:sp>
        <p:nvSpPr>
          <p:cNvPr id="21" name="矩形 20"/>
          <p:cNvSpPr/>
          <p:nvPr/>
        </p:nvSpPr>
        <p:spPr>
          <a:xfrm>
            <a:off x="5493826" y="519929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256512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572926"/>
            <a:ext cx="8503346" cy="1800493"/>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修改</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关键</a:t>
            </a: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帧</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修改</a:t>
            </a:r>
            <a:r>
              <a:rPr lang="zh-CN" altLang="en-US" dirty="0">
                <a:solidFill>
                  <a:schemeClr val="tx2">
                    <a:lumMod val="50000"/>
                  </a:schemeClr>
                </a:solidFill>
                <a:latin typeface="微软雅黑" panose="020B0503020204020204" pitchFamily="34" charset="-122"/>
                <a:ea typeface="微软雅黑" panose="020B0503020204020204" pitchFamily="34" charset="-122"/>
              </a:rPr>
              <a:t>关键帧的方法主要有两种：</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将时间指针准确停留在需要修改的关键帧上，然后修改关键帧所对应的属性参数，参数修改完成后该关键帧即可同步发生的修改。</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167325"/>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181069"/>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双击所需要修改的关键帧，在弹出的面板中修改对应的属性参数，然后点击确定，即可完成对关键帧的修改。（如图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3-8</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846" y="2197762"/>
            <a:ext cx="7300146" cy="3632567"/>
          </a:xfrm>
          <a:prstGeom prst="rect">
            <a:avLst/>
          </a:prstGeom>
        </p:spPr>
      </p:pic>
      <p:sp>
        <p:nvSpPr>
          <p:cNvPr id="21" name="矩形 20"/>
          <p:cNvSpPr/>
          <p:nvPr/>
        </p:nvSpPr>
        <p:spPr>
          <a:xfrm>
            <a:off x="5551436" y="5972615"/>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3918102"/>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572926"/>
            <a:ext cx="8503346" cy="3924151"/>
          </a:xfrm>
          <a:prstGeom prst="rect">
            <a:avLst/>
          </a:prstGeom>
        </p:spPr>
        <p:txBody>
          <a:bodyPr wrap="square">
            <a:spAutoFit/>
          </a:bodyPr>
          <a:lstStyle/>
          <a:p>
            <a:pPr algn="ctr">
              <a:lnSpc>
                <a:spcPct val="150000"/>
              </a:lnSpc>
            </a:pP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复制</a:t>
            </a: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、剪切关键</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帧</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如果</a:t>
            </a:r>
            <a:r>
              <a:rPr lang="zh-CN" altLang="en-US" dirty="0">
                <a:solidFill>
                  <a:schemeClr val="tx2">
                    <a:lumMod val="50000"/>
                  </a:schemeClr>
                </a:solidFill>
                <a:latin typeface="微软雅黑" panose="020B0503020204020204" pitchFamily="34" charset="-122"/>
                <a:ea typeface="微软雅黑" panose="020B0503020204020204" pitchFamily="34" charset="-122"/>
              </a:rPr>
              <a:t>需要复制关键帧，首先选中需要复制的关键帧，执行快捷键“</a:t>
            </a:r>
            <a:r>
              <a:rPr lang="en-US" altLang="zh-CN" dirty="0" err="1">
                <a:solidFill>
                  <a:schemeClr val="tx2">
                    <a:lumMod val="50000"/>
                  </a:schemeClr>
                </a:solidFill>
                <a:latin typeface="微软雅黑" panose="020B0503020204020204" pitchFamily="34" charset="-122"/>
                <a:ea typeface="微软雅黑" panose="020B0503020204020204" pitchFamily="34" charset="-122"/>
              </a:rPr>
              <a:t>Ctrl+C</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进行复制，然后将时间指针拖动至需要粘贴关键帧的时间位置，再执行快捷键“</a:t>
            </a:r>
            <a:r>
              <a:rPr lang="en-US" altLang="zh-CN" dirty="0" err="1">
                <a:solidFill>
                  <a:schemeClr val="tx2">
                    <a:lumMod val="50000"/>
                  </a:schemeClr>
                </a:solidFill>
                <a:latin typeface="微软雅黑" panose="020B0503020204020204" pitchFamily="34" charset="-122"/>
                <a:ea typeface="微软雅黑" panose="020B0503020204020204" pitchFamily="34" charset="-122"/>
              </a:rPr>
              <a:t>Ctrl+V</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进行粘贴即可</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如果</a:t>
            </a:r>
            <a:r>
              <a:rPr lang="zh-CN" altLang="en-US" dirty="0">
                <a:solidFill>
                  <a:schemeClr val="tx2">
                    <a:lumMod val="50000"/>
                  </a:schemeClr>
                </a:solidFill>
                <a:latin typeface="微软雅黑" panose="020B0503020204020204" pitchFamily="34" charset="-122"/>
                <a:ea typeface="微软雅黑" panose="020B0503020204020204" pitchFamily="34" charset="-122"/>
              </a:rPr>
              <a:t>需要剪切关键帧，首先选中需要剪切的关键帧，执行快捷键“</a:t>
            </a:r>
            <a:r>
              <a:rPr lang="en-US" altLang="zh-CN" dirty="0" err="1">
                <a:solidFill>
                  <a:schemeClr val="tx2">
                    <a:lumMod val="50000"/>
                  </a:schemeClr>
                </a:solidFill>
                <a:latin typeface="微软雅黑" panose="020B0503020204020204" pitchFamily="34" charset="-122"/>
                <a:ea typeface="微软雅黑" panose="020B0503020204020204" pitchFamily="34" charset="-122"/>
              </a:rPr>
              <a:t>Ctrl+X</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进行剪切，然后将时间指针拖动至需要粘贴关键帧的时间位置，再执行快捷键“</a:t>
            </a:r>
            <a:r>
              <a:rPr lang="en-US" altLang="zh-CN" dirty="0" err="1">
                <a:solidFill>
                  <a:schemeClr val="tx2">
                    <a:lumMod val="50000"/>
                  </a:schemeClr>
                </a:solidFill>
                <a:latin typeface="微软雅黑" panose="020B0503020204020204" pitchFamily="34" charset="-122"/>
                <a:ea typeface="微软雅黑" panose="020B0503020204020204" pitchFamily="34" charset="-122"/>
              </a:rPr>
              <a:t>Ctrl+V</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进行粘贴即可。</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1129274"/>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572926"/>
            <a:ext cx="8503346" cy="2677656"/>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移动关键</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帧</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当</a:t>
            </a:r>
            <a:r>
              <a:rPr lang="zh-CN" altLang="en-US" dirty="0">
                <a:solidFill>
                  <a:schemeClr val="tx2">
                    <a:lumMod val="50000"/>
                  </a:schemeClr>
                </a:solidFill>
                <a:latin typeface="微软雅黑" panose="020B0503020204020204" pitchFamily="34" charset="-122"/>
                <a:ea typeface="微软雅黑" panose="020B0503020204020204" pitchFamily="34" charset="-122"/>
              </a:rPr>
              <a:t>我们创建完关键帧之后发现该关键帧所处的时间位置不理想，此时，如果我们想要移动关键帧所处的位置，那么可以选中需要移动的关键帧，使用鼠标左键将其按住并在时间轴上左右拖动，至理想的时间位置处松开鼠标左键，即可移动关键帧所处的时间位置。</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922376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572926"/>
            <a:ext cx="8503346" cy="1846659"/>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删除关键</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帧</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zh-CN" altLang="en-US" sz="20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如果</a:t>
            </a:r>
            <a:r>
              <a:rPr lang="zh-CN" altLang="en-US" dirty="0">
                <a:solidFill>
                  <a:schemeClr val="tx2">
                    <a:lumMod val="50000"/>
                  </a:schemeClr>
                </a:solidFill>
                <a:latin typeface="微软雅黑" panose="020B0503020204020204" pitchFamily="34" charset="-122"/>
                <a:ea typeface="微软雅黑" panose="020B0503020204020204" pitchFamily="34" charset="-122"/>
              </a:rPr>
              <a:t>想要删除已经创建好的关键帧，可以选中需要删除的关键帧，执行快捷键“</a:t>
            </a:r>
            <a:r>
              <a:rPr lang="en-US" altLang="zh-CN" dirty="0">
                <a:solidFill>
                  <a:schemeClr val="tx2">
                    <a:lumMod val="50000"/>
                  </a:schemeClr>
                </a:solidFill>
                <a:latin typeface="微软雅黑" panose="020B0503020204020204" pitchFamily="34" charset="-122"/>
                <a:ea typeface="微软雅黑" panose="020B0503020204020204" pitchFamily="34" charset="-122"/>
              </a:rPr>
              <a:t>Delete”</a:t>
            </a:r>
            <a:r>
              <a:rPr lang="zh-CN" altLang="en-US" dirty="0">
                <a:solidFill>
                  <a:schemeClr val="tx2">
                    <a:lumMod val="50000"/>
                  </a:schemeClr>
                </a:solidFill>
                <a:latin typeface="微软雅黑" panose="020B0503020204020204" pitchFamily="34" charset="-122"/>
                <a:ea typeface="微软雅黑" panose="020B0503020204020204" pitchFamily="34" charset="-122"/>
              </a:rPr>
              <a:t>，即可将其删除。</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6654409"/>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第</a:t>
            </a:r>
            <a:r>
              <a:rPr lang="en-US" altLang="zh-CN" sz="4800" b="1" dirty="0">
                <a:latin typeface="微软雅黑" panose="020B0503020204020204" pitchFamily="34" charset="-122"/>
                <a:ea typeface="微软雅黑" panose="020B0503020204020204" pitchFamily="34" charset="-122"/>
              </a:rPr>
              <a:t>3</a:t>
            </a:r>
            <a:r>
              <a:rPr lang="zh-CN" altLang="en-US" sz="4800" b="1" dirty="0" smtClean="0">
                <a:latin typeface="微软雅黑" panose="020B0503020204020204" pitchFamily="34" charset="-122"/>
                <a:ea typeface="微软雅黑" panose="020B0503020204020204" pitchFamily="34" charset="-122"/>
              </a:rPr>
              <a:t>章</a:t>
            </a:r>
            <a:endParaRPr lang="zh-CN" altLang="en-US" sz="48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4339650"/>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关键帧动画的</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原理</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在</a:t>
            </a:r>
            <a:r>
              <a:rPr lang="zh-CN" altLang="en-US" dirty="0">
                <a:solidFill>
                  <a:schemeClr val="tx2">
                    <a:lumMod val="50000"/>
                  </a:schemeClr>
                </a:solidFill>
                <a:latin typeface="微软雅黑" panose="020B0503020204020204" pitchFamily="34" charset="-122"/>
                <a:ea typeface="微软雅黑" panose="020B0503020204020204" pitchFamily="34" charset="-122"/>
              </a:rPr>
              <a:t>计算机动画领域，动画的每一格画面被称为“帧”，描绘运动关键状态的画面，就被成为“关键帧”。而在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中，用户在制作动画时，只需要制作关键帧即可，两个不同的关键帧之间的动画，则由</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自动生成。我们知道，在使用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操控画面产生变化时，其实质是修改图像所对应的各种属性参数，为了记录下这些参数具体数值的变化，</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使用了关键帧这一技术。可以这么理解，关键帧记录了图像的属性参数，当该属性两个关键帧所记录的参数发生了变化，那么这种变化就会作用于关键帧所对应的画面，使之产生动画，这就是关键帧动画的原理。</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2435882"/>
            <a:ext cx="8503346" cy="1338828"/>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使用</a:t>
            </a:r>
            <a:r>
              <a:rPr lang="zh-CN" altLang="en-US" dirty="0">
                <a:solidFill>
                  <a:schemeClr val="tx2">
                    <a:lumMod val="50000"/>
                  </a:schemeClr>
                </a:solidFill>
                <a:latin typeface="微软雅黑" panose="020B0503020204020204" pitchFamily="34" charset="-122"/>
                <a:ea typeface="微软雅黑" panose="020B0503020204020204" pitchFamily="34" charset="-122"/>
              </a:rPr>
              <a:t>关键帧产生动画必须具备两个要素，一个是图像属性的参数要发生变化；另一个是时间要发生变化。只有这两个要素都具备的情况下，</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才能自动生成关键帧动画</a:t>
            </a:r>
            <a:r>
              <a:rPr lang="zh-CN" altLang="zh-CN"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2">
                    <a:lumMod val="50000"/>
                  </a:schemeClr>
                </a:solidFill>
              </a:rPr>
              <a:t>1</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en-US" altLang="zh-CN"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After </a:t>
            </a:r>
            <a:r>
              <a:rPr lang="en-US" altLang="zh-CN"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Effects</a:t>
            </a:r>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基础知识</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1975453"/>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227317"/>
            <a:ext cx="8503346" cy="1800493"/>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关键</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帧的创建</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通过</a:t>
            </a:r>
            <a:r>
              <a:rPr lang="zh-CN" altLang="en-US" dirty="0">
                <a:solidFill>
                  <a:schemeClr val="tx2">
                    <a:lumMod val="50000"/>
                  </a:schemeClr>
                </a:solidFill>
                <a:latin typeface="微软雅黑" panose="020B0503020204020204" pitchFamily="34" charset="-122"/>
                <a:ea typeface="微软雅黑" panose="020B0503020204020204" pitchFamily="34" charset="-122"/>
              </a:rPr>
              <a:t>对图层某个属性的参数进行关键帧设置，可以记录下该参数的将要产生的变化，关键帧的创建方式如下</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选中需要创建关键帧的图层，展开图层“变换”。（如图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980" y="3309582"/>
            <a:ext cx="7400925" cy="2286000"/>
          </a:xfrm>
          <a:prstGeom prst="rect">
            <a:avLst/>
          </a:prstGeom>
        </p:spPr>
      </p:pic>
      <p:sp>
        <p:nvSpPr>
          <p:cNvPr id="21" name="矩形 20"/>
          <p:cNvSpPr/>
          <p:nvPr/>
        </p:nvSpPr>
        <p:spPr>
          <a:xfrm>
            <a:off x="5344595" y="5669605"/>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5466163"/>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759770" y="1427553"/>
            <a:ext cx="8503346" cy="133882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此处以“缩放”属性为例，当前“缩放”属性的参数为“</a:t>
            </a:r>
            <a:r>
              <a:rPr lang="en-US" altLang="zh-CN" dirty="0">
                <a:solidFill>
                  <a:schemeClr val="tx2">
                    <a:lumMod val="50000"/>
                  </a:schemeClr>
                </a:solidFill>
                <a:latin typeface="微软雅黑" panose="020B0503020204020204" pitchFamily="34" charset="-122"/>
                <a:ea typeface="微软雅黑" panose="020B0503020204020204" pitchFamily="34" charset="-122"/>
              </a:rPr>
              <a:t>100.0</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100.0%”</a:t>
            </a:r>
            <a:r>
              <a:rPr lang="zh-CN" altLang="en-US" dirty="0">
                <a:solidFill>
                  <a:schemeClr val="tx2">
                    <a:lumMod val="50000"/>
                  </a:schemeClr>
                </a:solidFill>
                <a:latin typeface="微软雅黑" panose="020B0503020204020204" pitchFamily="34" charset="-122"/>
                <a:ea typeface="微软雅黑" panose="020B0503020204020204" pitchFamily="34" charset="-122"/>
              </a:rPr>
              <a:t>，单击“缩放”左侧的码表图标，即可为该属性创建一个关键帧，此时码表变为了蓝色，并且时间轴上红色指针处出现了一个关键帧。（如图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268156" y="5007257"/>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6215" y="2984803"/>
            <a:ext cx="10058400" cy="1804032"/>
          </a:xfrm>
          <a:prstGeom prst="rect">
            <a:avLst/>
          </a:prstGeom>
        </p:spPr>
      </p:pic>
    </p:spTree>
    <p:extLst>
      <p:ext uri="{BB962C8B-B14F-4D97-AF65-F5344CB8AC3E}">
        <p14:creationId xmlns:p14="http://schemas.microsoft.com/office/powerpoint/2010/main" val="587808824"/>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181069"/>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此时合成预览区所显示的画面效果。（如图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240766" y="5876360"/>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6352" y="1923485"/>
            <a:ext cx="7943850" cy="3952875"/>
          </a:xfrm>
          <a:prstGeom prst="rect">
            <a:avLst/>
          </a:prstGeom>
        </p:spPr>
      </p:pic>
    </p:spTree>
    <p:extLst>
      <p:ext uri="{BB962C8B-B14F-4D97-AF65-F5344CB8AC3E}">
        <p14:creationId xmlns:p14="http://schemas.microsoft.com/office/powerpoint/2010/main" val="1781293346"/>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700724"/>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a:t>
            </a:r>
            <a:r>
              <a:rPr lang="zh-CN" altLang="en-US" dirty="0">
                <a:solidFill>
                  <a:schemeClr val="tx2">
                    <a:lumMod val="50000"/>
                  </a:schemeClr>
                </a:solidFill>
                <a:latin typeface="微软雅黑" panose="020B0503020204020204" pitchFamily="34" charset="-122"/>
                <a:ea typeface="微软雅黑" panose="020B0503020204020204" pitchFamily="34" charset="-122"/>
              </a:rPr>
              <a:t>将时间指针拖动至</a:t>
            </a: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秒处，设置“缩放”属性的参数为“</a:t>
            </a:r>
            <a:r>
              <a:rPr lang="en-US" altLang="zh-CN" dirty="0">
                <a:solidFill>
                  <a:schemeClr val="tx2">
                    <a:lumMod val="50000"/>
                  </a:schemeClr>
                </a:solidFill>
                <a:latin typeface="微软雅黑" panose="020B0503020204020204" pitchFamily="34" charset="-122"/>
                <a:ea typeface="微软雅黑" panose="020B0503020204020204" pitchFamily="34" charset="-122"/>
              </a:rPr>
              <a:t>50.0</a:t>
            </a:r>
            <a:r>
              <a:rPr lang="zh-CN" altLang="en-US" dirty="0">
                <a:solidFill>
                  <a:schemeClr val="tx2">
                    <a:lumMod val="50000"/>
                  </a:schemeClr>
                </a:solidFill>
                <a:latin typeface="微软雅黑" panose="020B0503020204020204" pitchFamily="34" charset="-122"/>
                <a:ea typeface="微软雅黑" panose="020B0503020204020204" pitchFamily="34" charset="-122"/>
              </a:rPr>
              <a:t>，</a:t>
            </a:r>
            <a:r>
              <a:rPr lang="en-US" altLang="zh-CN" dirty="0">
                <a:solidFill>
                  <a:schemeClr val="tx2">
                    <a:lumMod val="50000"/>
                  </a:schemeClr>
                </a:solidFill>
                <a:latin typeface="微软雅黑" panose="020B0503020204020204" pitchFamily="34" charset="-122"/>
                <a:ea typeface="微软雅黑" panose="020B0503020204020204" pitchFamily="34" charset="-122"/>
              </a:rPr>
              <a:t>50.0%”</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会在时间指针处自动生成一个新的关键帧。（如图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3-4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3</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smtClean="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关键帧动画</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858283" y="5372039"/>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6215" y="2985203"/>
            <a:ext cx="10228387" cy="1834520"/>
          </a:xfrm>
          <a:prstGeom prst="rect">
            <a:avLst/>
          </a:prstGeom>
        </p:spPr>
      </p:pic>
    </p:spTree>
    <p:extLst>
      <p:ext uri="{BB962C8B-B14F-4D97-AF65-F5344CB8AC3E}">
        <p14:creationId xmlns:p14="http://schemas.microsoft.com/office/powerpoint/2010/main" val="2554229577"/>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180</TotalTime>
  <Words>1031</Words>
  <Application>Microsoft Office PowerPoint</Application>
  <PresentationFormat>宽屏</PresentationFormat>
  <Paragraphs>87</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95</cp:revision>
  <dcterms:created xsi:type="dcterms:W3CDTF">2015-01-07T12:23:28Z</dcterms:created>
  <dcterms:modified xsi:type="dcterms:W3CDTF">2018-07-30T07:11:50Z</dcterms:modified>
</cp:coreProperties>
</file>